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C86-CD7D-4D78-B1E8-F936739420F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70DC-4E75-477F-81AC-4E902A112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615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C86-CD7D-4D78-B1E8-F936739420F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70DC-4E75-477F-81AC-4E902A112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57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C86-CD7D-4D78-B1E8-F936739420F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70DC-4E75-477F-81AC-4E902A112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849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C86-CD7D-4D78-B1E8-F936739420F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70DC-4E75-477F-81AC-4E902A112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8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C86-CD7D-4D78-B1E8-F936739420F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70DC-4E75-477F-81AC-4E902A112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1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C86-CD7D-4D78-B1E8-F936739420F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70DC-4E75-477F-81AC-4E902A112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22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C86-CD7D-4D78-B1E8-F936739420F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70DC-4E75-477F-81AC-4E902A112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4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C86-CD7D-4D78-B1E8-F936739420F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70DC-4E75-477F-81AC-4E902A112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63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C86-CD7D-4D78-B1E8-F936739420F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70DC-4E75-477F-81AC-4E902A112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0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C86-CD7D-4D78-B1E8-F936739420F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70DC-4E75-477F-81AC-4E902A112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80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C86-CD7D-4D78-B1E8-F936739420F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70DC-4E75-477F-81AC-4E902A112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2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2CC86-CD7D-4D78-B1E8-F936739420F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F70DC-4E75-477F-81AC-4E902A112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65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33CC33"/>
                </a:solidFill>
              </a:rPr>
              <a:t>Ethiopia Highlands Project Outcomes</a:t>
            </a:r>
            <a:endParaRPr lang="en-US" sz="4000" b="1" dirty="0">
              <a:solidFill>
                <a:srgbClr val="33CC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91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Sustainable increase of landscape productivity</a:t>
            </a:r>
          </a:p>
          <a:p>
            <a:r>
              <a:rPr lang="en-US" dirty="0" smtClean="0"/>
              <a:t>Improved landscape natural resource management</a:t>
            </a:r>
          </a:p>
          <a:p>
            <a:r>
              <a:rPr lang="en-US" dirty="0" smtClean="0"/>
              <a:t>Increased resiliency of </a:t>
            </a:r>
            <a:r>
              <a:rPr lang="en-US" dirty="0" smtClean="0"/>
              <a:t>farming systems and target </a:t>
            </a:r>
            <a:r>
              <a:rPr lang="en-US" dirty="0" smtClean="0"/>
              <a:t>population </a:t>
            </a:r>
            <a:r>
              <a:rPr lang="en-US" dirty="0" smtClean="0"/>
              <a:t>(TP; esp</a:t>
            </a:r>
            <a:r>
              <a:rPr lang="en-US" dirty="0" smtClean="0"/>
              <a:t>. women and children) </a:t>
            </a:r>
            <a:r>
              <a:rPr lang="en-US" dirty="0" smtClean="0"/>
              <a:t>to </a:t>
            </a:r>
            <a:r>
              <a:rPr lang="en-US" dirty="0" smtClean="0"/>
              <a:t>adverse environmental (e.g. climatic) and economic changes</a:t>
            </a:r>
          </a:p>
          <a:p>
            <a:r>
              <a:rPr lang="en-US" dirty="0" smtClean="0"/>
              <a:t>Enhanced livelihoods (e.g. food security) of </a:t>
            </a:r>
            <a:r>
              <a:rPr lang="en-US" dirty="0" smtClean="0"/>
              <a:t>the TP</a:t>
            </a:r>
            <a:endParaRPr lang="en-US" dirty="0" smtClean="0"/>
          </a:p>
          <a:p>
            <a:r>
              <a:rPr lang="en-US" dirty="0" smtClean="0"/>
              <a:t>Increased participation of the </a:t>
            </a:r>
            <a:r>
              <a:rPr lang="en-US" dirty="0" smtClean="0"/>
              <a:t>TP </a:t>
            </a:r>
            <a:r>
              <a:rPr lang="en-US" dirty="0" smtClean="0"/>
              <a:t>in market opportunities and technology adoption</a:t>
            </a:r>
          </a:p>
          <a:p>
            <a:r>
              <a:rPr lang="en-US" dirty="0" smtClean="0"/>
              <a:t>Enhanced human and institutional capacity in research and extension </a:t>
            </a:r>
            <a:r>
              <a:rPr lang="en-US" dirty="0" smtClean="0"/>
              <a:t>(</a:t>
            </a:r>
            <a:r>
              <a:rPr lang="en-US" smtClean="0"/>
              <a:t>broadly defined) </a:t>
            </a:r>
            <a:r>
              <a:rPr lang="en-US" dirty="0" smtClean="0"/>
              <a:t>for sustainable intensification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15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Ethiopia Highlands Project Outcomes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Wortmann</dc:creator>
  <cp:lastModifiedBy>Charles Wortmann</cp:lastModifiedBy>
  <cp:revision>4</cp:revision>
  <dcterms:created xsi:type="dcterms:W3CDTF">2012-02-01T14:44:44Z</dcterms:created>
  <dcterms:modified xsi:type="dcterms:W3CDTF">2012-02-02T05:17:11Z</dcterms:modified>
</cp:coreProperties>
</file>